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9/3/2013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video.nationalgeographic.com/video/the-magazine/the-magazine-latest/ngm-7billion/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Population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4 Section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people per square mile</a:t>
            </a:r>
          </a:p>
          <a:p>
            <a:r>
              <a:rPr lang="en-US" dirty="0" smtClean="0"/>
              <a:t>Canada – low density</a:t>
            </a:r>
          </a:p>
          <a:p>
            <a:r>
              <a:rPr lang="en-US" dirty="0" smtClean="0"/>
              <a:t>Bangladesh – high density</a:t>
            </a:r>
          </a:p>
          <a:p>
            <a:r>
              <a:rPr lang="en-US" dirty="0" smtClean="0"/>
              <a:t>Bolivia </a:t>
            </a:r>
            <a:r>
              <a:rPr lang="en-US" dirty="0" err="1" smtClean="0"/>
              <a:t>vs</a:t>
            </a:r>
            <a:r>
              <a:rPr lang="en-US" dirty="0" smtClean="0"/>
              <a:t> Dominican Republic – same pop. different land masses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9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Urbanization – growth of city populations</a:t>
            </a:r>
          </a:p>
          <a:p>
            <a:r>
              <a:rPr lang="en-US" dirty="0" smtClean="0"/>
              <a:t>Desire to find jobs and better life</a:t>
            </a:r>
          </a:p>
          <a:p>
            <a:r>
              <a:rPr lang="en-US" dirty="0" smtClean="0"/>
              <a:t>Rural population grows but number of farmers doesn’t</a:t>
            </a:r>
          </a:p>
          <a:p>
            <a:r>
              <a:rPr lang="en-US" dirty="0" smtClean="0"/>
              <a:t>Emigration/immigration</a:t>
            </a:r>
          </a:p>
          <a:p>
            <a:r>
              <a:rPr lang="en-US" dirty="0" smtClean="0"/>
              <a:t>Push factors: war, food shortages, </a:t>
            </a:r>
            <a:r>
              <a:rPr lang="en-US" dirty="0" err="1" smtClean="0"/>
              <a:t>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Refugees – fleeing persecution or disasters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3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7 Billion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Number of people on this Earth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3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9000" y="1356056"/>
            <a:ext cx="753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video.nationalgeographic.com</a:t>
            </a:r>
            <a:r>
              <a:rPr lang="en-US" dirty="0">
                <a:hlinkClick r:id="rId2"/>
              </a:rPr>
              <a:t>/video/the-magazine/the-magazine-latest/ngm-7billion/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Demographic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Demography – study of populations</a:t>
            </a:r>
          </a:p>
          <a:p>
            <a:r>
              <a:rPr lang="en-US" dirty="0" smtClean="0"/>
              <a:t>Birthrate vs. Death rate</a:t>
            </a:r>
          </a:p>
          <a:p>
            <a:r>
              <a:rPr lang="en-US" dirty="0" smtClean="0"/>
              <a:t>Natural increase and migration</a:t>
            </a:r>
          </a:p>
          <a:p>
            <a:r>
              <a:rPr lang="en-US" dirty="0" smtClean="0"/>
              <a:t>Transition – use of birth/death rate to demonstrate change in pop.</a:t>
            </a:r>
          </a:p>
          <a:p>
            <a:r>
              <a:rPr lang="en-US" dirty="0" smtClean="0"/>
              <a:t>Falling death rates</a:t>
            </a:r>
          </a:p>
          <a:p>
            <a:r>
              <a:rPr lang="en-US" dirty="0" smtClean="0"/>
              <a:t>Zero population growth – equal birth and death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70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Demographic Transition Cont.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2727"/>
          <a:stretch/>
        </p:blipFill>
        <p:spPr>
          <a:xfrm>
            <a:off x="871499" y="1561459"/>
            <a:ext cx="7464108" cy="2949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55315"/>
          <a:stretch/>
        </p:blipFill>
        <p:spPr>
          <a:xfrm>
            <a:off x="871498" y="4410635"/>
            <a:ext cx="7464109" cy="23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98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Demographic Transition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Birthrates fallen in parts of Asia, Africa, and Latin America</a:t>
            </a:r>
          </a:p>
          <a:p>
            <a:r>
              <a:rPr lang="en-US" dirty="0" smtClean="0"/>
              <a:t>Families having many children – doubling time of growing population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people means more need for resources</a:t>
            </a:r>
          </a:p>
          <a:p>
            <a:r>
              <a:rPr lang="en-US" dirty="0" smtClean="0"/>
              <a:t>Food production rose in all continents except Africa</a:t>
            </a:r>
          </a:p>
          <a:p>
            <a:r>
              <a:rPr lang="en-US" dirty="0" smtClean="0"/>
              <a:t>Lack of housing, water or clothing in some places</a:t>
            </a:r>
          </a:p>
          <a:p>
            <a:r>
              <a:rPr lang="en-US" dirty="0" smtClean="0"/>
              <a:t>Uneven age distribution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11" y="3631133"/>
            <a:ext cx="3757789" cy="292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32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Negative Population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Death rate exceeds birthrate</a:t>
            </a:r>
          </a:p>
          <a:p>
            <a:r>
              <a:rPr lang="en-US" dirty="0" smtClean="0"/>
              <a:t>Difficult to find enough people to keep economy going</a:t>
            </a:r>
          </a:p>
          <a:p>
            <a:r>
              <a:rPr lang="en-US" dirty="0" smtClean="0"/>
              <a:t>Importance of immigration</a:t>
            </a:r>
          </a:p>
          <a:p>
            <a:r>
              <a:rPr lang="en-US" dirty="0" smtClean="0"/>
              <a:t>Concentration in metropolitan 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7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2200"/>
            <a:ext cx="9144000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235</TotalTime>
  <Words>213</Words>
  <Application>Microsoft Office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Inkwell</vt:lpstr>
      <vt:lpstr>World Population</vt:lpstr>
      <vt:lpstr>Over 7 Billion</vt:lpstr>
      <vt:lpstr>PowerPoint Presentation</vt:lpstr>
      <vt:lpstr>The Demographic Transition</vt:lpstr>
      <vt:lpstr>The Demographic Transition Cont.</vt:lpstr>
      <vt:lpstr>The Demographic Transition Cont.</vt:lpstr>
      <vt:lpstr>Challenges of Growth</vt:lpstr>
      <vt:lpstr>Negative Population Growth</vt:lpstr>
      <vt:lpstr>PowerPoint Presentation</vt:lpstr>
      <vt:lpstr>Population Density</vt:lpstr>
      <vt:lpstr>Population Movement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Population</dc:title>
  <dc:creator>Amanda Skie</dc:creator>
  <cp:lastModifiedBy>Amanda Skie</cp:lastModifiedBy>
  <cp:revision>9</cp:revision>
  <dcterms:created xsi:type="dcterms:W3CDTF">2013-09-02T23:57:34Z</dcterms:created>
  <dcterms:modified xsi:type="dcterms:W3CDTF">2013-09-03T16:13:28Z</dcterms:modified>
</cp:coreProperties>
</file>