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8,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8,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and 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Habit and custom determine the rules for all economic activity</a:t>
            </a:r>
          </a:p>
          <a:p>
            <a:r>
              <a:rPr lang="en-US" dirty="0" smtClean="0"/>
              <a:t>Individuals’ behavior is defined by ancestors</a:t>
            </a:r>
          </a:p>
          <a:p>
            <a:r>
              <a:rPr lang="en-US" dirty="0" smtClean="0"/>
              <a:t>Inuit hunters sharing…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9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Individuals and groups make decisions about what to produce</a:t>
            </a:r>
          </a:p>
          <a:p>
            <a:r>
              <a:rPr lang="en-US" dirty="0" smtClean="0"/>
              <a:t>Free enterprise – private individuals/groups have right to prop/bus and make profit with limited </a:t>
            </a:r>
            <a:r>
              <a:rPr lang="en-US" dirty="0" err="1" smtClean="0"/>
              <a:t>gov</a:t>
            </a:r>
            <a:r>
              <a:rPr lang="en-US" dirty="0" smtClean="0"/>
              <a:t> interference</a:t>
            </a:r>
          </a:p>
          <a:p>
            <a:r>
              <a:rPr lang="en-US" dirty="0" smtClean="0"/>
              <a:t>Capitalism</a:t>
            </a:r>
          </a:p>
          <a:p>
            <a:r>
              <a:rPr lang="en-US" dirty="0" smtClean="0"/>
              <a:t>Mixed economy – </a:t>
            </a:r>
            <a:r>
              <a:rPr lang="en-US" dirty="0" err="1" smtClean="0"/>
              <a:t>gov</a:t>
            </a:r>
            <a:r>
              <a:rPr lang="en-US" dirty="0" smtClean="0"/>
              <a:t> supports and regulates free enterprise through decisions that affect the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7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</a:t>
            </a:r>
            <a:r>
              <a:rPr lang="en-US" dirty="0" smtClean="0"/>
              <a:t> owns and directs means of production and control distribution of goods</a:t>
            </a:r>
          </a:p>
          <a:p>
            <a:r>
              <a:rPr lang="en-US" dirty="0" smtClean="0"/>
              <a:t>Public taxes are used to support social services</a:t>
            </a:r>
          </a:p>
          <a:p>
            <a:r>
              <a:rPr lang="en-US" dirty="0" smtClean="0"/>
              <a:t>Citizens have no voice in how this money is spent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5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 create a chart that lists the levels of government and examples, as well as types of government and examples</a:t>
            </a:r>
          </a:p>
          <a:p>
            <a:r>
              <a:rPr lang="en-US" dirty="0" smtClean="0"/>
              <a:t>For HOMEWORK assumes that 50 years have passed and the US government has fallen (as all great empires have) – what is the new form of government?  Who are the new </a:t>
            </a:r>
            <a:r>
              <a:rPr lang="en-US" smtClean="0"/>
              <a:t>world superpowers?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7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of country, military might, natural resources, world influence</a:t>
            </a:r>
          </a:p>
          <a:p>
            <a:r>
              <a:rPr lang="en-US" dirty="0" smtClean="0"/>
              <a:t>Territory, population and sovereignty (freedom)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1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countries – several levels</a:t>
            </a:r>
          </a:p>
          <a:p>
            <a:pPr lvl="2"/>
            <a:r>
              <a:rPr lang="en-US" dirty="0" smtClean="0"/>
              <a:t>National (Central), smaller internal divisions (provinces, states, cities, towns…)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2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Unitary System</a:t>
            </a:r>
          </a:p>
          <a:p>
            <a:pPr lvl="1"/>
            <a:r>
              <a:rPr lang="en-US" dirty="0" smtClean="0"/>
              <a:t>All key powers to national government</a:t>
            </a:r>
          </a:p>
          <a:p>
            <a:pPr lvl="1"/>
            <a:r>
              <a:rPr lang="en-US" dirty="0" smtClean="0"/>
              <a:t>Local powers have less authority</a:t>
            </a:r>
          </a:p>
          <a:p>
            <a:pPr lvl="1"/>
            <a:r>
              <a:rPr lang="en-US" dirty="0" smtClean="0"/>
              <a:t>Ex. UK, France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Federal System</a:t>
            </a:r>
          </a:p>
          <a:p>
            <a:pPr lvl="1"/>
            <a:r>
              <a:rPr lang="en-US" dirty="0" smtClean="0"/>
              <a:t>Divides powers between national and state </a:t>
            </a:r>
            <a:r>
              <a:rPr lang="en-US" dirty="0" err="1" smtClean="0"/>
              <a:t>gov.</a:t>
            </a:r>
            <a:endParaRPr lang="en-US" dirty="0" smtClean="0"/>
          </a:p>
          <a:p>
            <a:pPr lvl="1"/>
            <a:r>
              <a:rPr lang="en-US" dirty="0" smtClean="0"/>
              <a:t>Each level has some sovereignty</a:t>
            </a:r>
          </a:p>
          <a:p>
            <a:pPr lvl="1"/>
            <a:r>
              <a:rPr lang="en-US" dirty="0" smtClean="0"/>
              <a:t>Ex.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groups: autocracy (led by single individual), oligarchy (rule by a few), and democracy (rule by many)</a:t>
            </a:r>
          </a:p>
        </p:txBody>
      </p:sp>
    </p:spTree>
    <p:extLst>
      <p:ext uri="{BB962C8B-B14F-4D97-AF65-F5344CB8AC3E}">
        <p14:creationId xmlns:p14="http://schemas.microsoft.com/office/powerpoint/2010/main" val="200770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Oldest and most common</a:t>
            </a:r>
          </a:p>
          <a:p>
            <a:r>
              <a:rPr lang="en-US" dirty="0" smtClean="0"/>
              <a:t>Inheritance or ruthless military power</a:t>
            </a:r>
          </a:p>
          <a:p>
            <a:r>
              <a:rPr lang="en-US" dirty="0" smtClean="0"/>
              <a:t>Absolute/totalitarian – Nazi Germany, Soviet Union</a:t>
            </a:r>
          </a:p>
          <a:p>
            <a:r>
              <a:rPr lang="en-US" dirty="0" smtClean="0"/>
              <a:t>Monarchy – King and Queen, Saudi Arabia</a:t>
            </a:r>
          </a:p>
          <a:p>
            <a:r>
              <a:rPr lang="en-US" dirty="0" smtClean="0"/>
              <a:t>Constitutional Monarchies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8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countries – China</a:t>
            </a:r>
          </a:p>
          <a:p>
            <a:r>
              <a:rPr lang="en-US" dirty="0" smtClean="0"/>
              <a:t>Legislature/assembly –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7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with consent of citizens</a:t>
            </a:r>
          </a:p>
          <a:p>
            <a:r>
              <a:rPr lang="en-US" dirty="0" smtClean="0"/>
              <a:t>No true democracies left</a:t>
            </a:r>
          </a:p>
          <a:p>
            <a:r>
              <a:rPr lang="en-US" dirty="0" smtClean="0"/>
              <a:t>Council, legislature, congress, parliament</a:t>
            </a:r>
          </a:p>
          <a:p>
            <a:r>
              <a:rPr lang="en-US" dirty="0" smtClean="0"/>
              <a:t>Republics – elect major officials who are responsible to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8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basic economic decisions: what and how many goods and services should be produced, how they should be produced, who gets the goods and services that are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65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48</TotalTime>
  <Words>390</Words>
  <Application>Microsoft Macintosh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Political and Economic Systems</vt:lpstr>
      <vt:lpstr>Features of Government</vt:lpstr>
      <vt:lpstr>Levels of Government</vt:lpstr>
      <vt:lpstr>Levels of Government</vt:lpstr>
      <vt:lpstr>Types of Government</vt:lpstr>
      <vt:lpstr>Autocracy</vt:lpstr>
      <vt:lpstr>Oligarchy</vt:lpstr>
      <vt:lpstr>Democracy</vt:lpstr>
      <vt:lpstr>Economic Systems</vt:lpstr>
      <vt:lpstr>Traditional Economy</vt:lpstr>
      <vt:lpstr>Market Economy</vt:lpstr>
      <vt:lpstr>Command Economy</vt:lpstr>
      <vt:lpstr>Classwork and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and Economic Systems</dc:title>
  <dc:creator>Amanda Skie</dc:creator>
  <cp:lastModifiedBy>Amanda Skie</cp:lastModifiedBy>
  <cp:revision>5</cp:revision>
  <dcterms:created xsi:type="dcterms:W3CDTF">2013-09-09T01:25:22Z</dcterms:created>
  <dcterms:modified xsi:type="dcterms:W3CDTF">2013-09-09T02:13:54Z</dcterms:modified>
</cp:coreProperties>
</file>