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4" d="100"/>
          <a:sy n="94" d="100"/>
        </p:scale>
        <p:origin x="-882"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4A6734C-E115-4BC5-9FB0-F9BF6FABFDA0}" type="datetimeFigureOut">
              <a:rPr lang="en-US" smtClean="0"/>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4A6734C-E115-4BC5-9FB0-F9BF6FABFDA0}" type="datetimeFigureOut">
              <a:rPr lang="en-US" smtClean="0"/>
              <a:t>9/3/2013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4A6734C-E115-4BC5-9FB0-F9BF6FABFDA0}" type="datetimeFigureOut">
              <a:rPr lang="en-US" smtClean="0"/>
              <a:t>9/3/2013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9/3/2013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A4A6734C-E115-4BC5-9FB0-F9BF6FABFDA0}" type="datetimeFigureOut">
              <a:rPr lang="en-US" smtClean="0"/>
              <a:t>9/3/2013</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Global Cultures</a:t>
            </a:r>
            <a:endParaRPr lang="en-US" dirty="0"/>
          </a:p>
        </p:txBody>
      </p:sp>
      <p:sp>
        <p:nvSpPr>
          <p:cNvPr id="3" name="Subtitle 2"/>
          <p:cNvSpPr>
            <a:spLocks noGrp="1"/>
          </p:cNvSpPr>
          <p:nvPr>
            <p:ph type="subTitle" idx="1"/>
          </p:nvPr>
        </p:nvSpPr>
        <p:spPr/>
        <p:txBody>
          <a:bodyPr/>
          <a:lstStyle/>
          <a:p>
            <a:r>
              <a:rPr lang="en-US" dirty="0" smtClean="0"/>
              <a:t>Chapter 4 Section 2</a:t>
            </a:r>
            <a:endParaRPr lang="en-US" dirty="0"/>
          </a:p>
        </p:txBody>
      </p:sp>
    </p:spTree>
    <p:extLst>
      <p:ext uri="{BB962C8B-B14F-4D97-AF65-F5344CB8AC3E}">
        <p14:creationId xmlns:p14="http://schemas.microsoft.com/office/powerpoint/2010/main" val="3849575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Change</a:t>
            </a:r>
            <a:endParaRPr lang="en-US" dirty="0"/>
          </a:p>
        </p:txBody>
      </p:sp>
      <p:sp>
        <p:nvSpPr>
          <p:cNvPr id="3" name="Content Placeholder 2"/>
          <p:cNvSpPr>
            <a:spLocks noGrp="1"/>
          </p:cNvSpPr>
          <p:nvPr>
            <p:ph idx="1"/>
          </p:nvPr>
        </p:nvSpPr>
        <p:spPr/>
        <p:txBody>
          <a:bodyPr/>
          <a:lstStyle/>
          <a:p>
            <a:r>
              <a:rPr lang="en-US" dirty="0" smtClean="0"/>
              <a:t>New ideas, lifestyles, and inventions</a:t>
            </a:r>
          </a:p>
          <a:p>
            <a:r>
              <a:rPr lang="en-US" dirty="0" smtClean="0"/>
              <a:t>Change within cultures</a:t>
            </a:r>
          </a:p>
          <a:p>
            <a:r>
              <a:rPr lang="en-US" dirty="0" smtClean="0"/>
              <a:t>Cultural diffusion – process of spreading new knowledge from one culture to another</a:t>
            </a:r>
            <a:endParaRPr lang="en-US" dirty="0"/>
          </a:p>
        </p:txBody>
      </p:sp>
    </p:spTree>
    <p:extLst>
      <p:ext uri="{BB962C8B-B14F-4D97-AF65-F5344CB8AC3E}">
        <p14:creationId xmlns:p14="http://schemas.microsoft.com/office/powerpoint/2010/main" val="2471957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Agricultural Revolution</a:t>
            </a:r>
            <a:endParaRPr lang="en-US" dirty="0"/>
          </a:p>
        </p:txBody>
      </p:sp>
      <p:sp>
        <p:nvSpPr>
          <p:cNvPr id="3" name="Content Placeholder 2"/>
          <p:cNvSpPr>
            <a:spLocks noGrp="1"/>
          </p:cNvSpPr>
          <p:nvPr>
            <p:ph idx="1"/>
          </p:nvPr>
        </p:nvSpPr>
        <p:spPr/>
        <p:txBody>
          <a:bodyPr/>
          <a:lstStyle/>
          <a:p>
            <a:r>
              <a:rPr lang="en-US" dirty="0" smtClean="0"/>
              <a:t>Earliest humans were nomads</a:t>
            </a:r>
          </a:p>
          <a:p>
            <a:r>
              <a:rPr lang="en-US" dirty="0" smtClean="0"/>
              <a:t>Finding fertile plains led to farming</a:t>
            </a:r>
          </a:p>
          <a:p>
            <a:r>
              <a:rPr lang="en-US" dirty="0" smtClean="0"/>
              <a:t>Shift from hunting  to farming – agricultural revolution</a:t>
            </a:r>
          </a:p>
          <a:p>
            <a:r>
              <a:rPr lang="en-US" dirty="0" smtClean="0"/>
              <a:t>Civilizations – highly organized, city-based societies</a:t>
            </a:r>
            <a:endParaRPr lang="en-US" dirty="0"/>
          </a:p>
        </p:txBody>
      </p:sp>
    </p:spTree>
    <p:extLst>
      <p:ext uri="{BB962C8B-B14F-4D97-AF65-F5344CB8AC3E}">
        <p14:creationId xmlns:p14="http://schemas.microsoft.com/office/powerpoint/2010/main" val="3380952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Hearths</a:t>
            </a:r>
            <a:endParaRPr lang="en-US" dirty="0"/>
          </a:p>
        </p:txBody>
      </p:sp>
      <p:sp>
        <p:nvSpPr>
          <p:cNvPr id="3" name="Content Placeholder 2"/>
          <p:cNvSpPr>
            <a:spLocks noGrp="1"/>
          </p:cNvSpPr>
          <p:nvPr>
            <p:ph idx="1"/>
          </p:nvPr>
        </p:nvSpPr>
        <p:spPr/>
        <p:txBody>
          <a:bodyPr/>
          <a:lstStyle/>
          <a:p>
            <a:r>
              <a:rPr lang="en-US" dirty="0" smtClean="0"/>
              <a:t>Culture hearths – early centers of civilization whose ideas and practices spread to surrounding areas</a:t>
            </a:r>
          </a:p>
          <a:p>
            <a:pPr lvl="1"/>
            <a:r>
              <a:rPr lang="en-US" dirty="0" smtClean="0"/>
              <a:t>Egypt, Iraq, Pakistan, China and Mexico</a:t>
            </a:r>
          </a:p>
          <a:p>
            <a:r>
              <a:rPr lang="en-US" dirty="0" smtClean="0"/>
              <a:t>Farming settlements with fertile land, near major river</a:t>
            </a:r>
            <a:endParaRPr lang="en-US" dirty="0"/>
          </a:p>
        </p:txBody>
      </p:sp>
    </p:spTree>
    <p:extLst>
      <p:ext uri="{BB962C8B-B14F-4D97-AF65-F5344CB8AC3E}">
        <p14:creationId xmlns:p14="http://schemas.microsoft.com/office/powerpoint/2010/main" val="1630031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Contacts</a:t>
            </a:r>
            <a:endParaRPr lang="en-US" dirty="0"/>
          </a:p>
        </p:txBody>
      </p:sp>
      <p:sp>
        <p:nvSpPr>
          <p:cNvPr id="3" name="Content Placeholder 2"/>
          <p:cNvSpPr>
            <a:spLocks noGrp="1"/>
          </p:cNvSpPr>
          <p:nvPr>
            <p:ph idx="1"/>
          </p:nvPr>
        </p:nvSpPr>
        <p:spPr/>
        <p:txBody>
          <a:bodyPr/>
          <a:lstStyle/>
          <a:p>
            <a:r>
              <a:rPr lang="en-US" dirty="0" smtClean="0"/>
              <a:t>Ideas and practices spread through travel</a:t>
            </a:r>
          </a:p>
          <a:p>
            <a:r>
              <a:rPr lang="en-US" dirty="0" smtClean="0"/>
              <a:t>Forced mass migrations – slave trade</a:t>
            </a:r>
            <a:endParaRPr lang="en-US" dirty="0"/>
          </a:p>
        </p:txBody>
      </p:sp>
    </p:spTree>
    <p:extLst>
      <p:ext uri="{BB962C8B-B14F-4D97-AF65-F5344CB8AC3E}">
        <p14:creationId xmlns:p14="http://schemas.microsoft.com/office/powerpoint/2010/main" val="730182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and Information Revolutions</a:t>
            </a:r>
            <a:endParaRPr lang="en-US" dirty="0"/>
          </a:p>
        </p:txBody>
      </p:sp>
      <p:sp>
        <p:nvSpPr>
          <p:cNvPr id="3" name="Content Placeholder 2"/>
          <p:cNvSpPr>
            <a:spLocks noGrp="1"/>
          </p:cNvSpPr>
          <p:nvPr>
            <p:ph idx="1"/>
          </p:nvPr>
        </p:nvSpPr>
        <p:spPr/>
        <p:txBody>
          <a:bodyPr/>
          <a:lstStyle/>
          <a:p>
            <a:r>
              <a:rPr lang="en-US" dirty="0" smtClean="0"/>
              <a:t>New production methods = change in economy</a:t>
            </a:r>
          </a:p>
          <a:p>
            <a:r>
              <a:rPr lang="en-US" dirty="0" smtClean="0"/>
              <a:t>Change in economy – social changes</a:t>
            </a:r>
          </a:p>
          <a:p>
            <a:r>
              <a:rPr lang="en-US" dirty="0" smtClean="0"/>
              <a:t>End of 1900s – Information revolution</a:t>
            </a:r>
          </a:p>
          <a:p>
            <a:r>
              <a:rPr lang="en-US" dirty="0" smtClean="0"/>
              <a:t>Computers – storing and sending mass amounts of information</a:t>
            </a:r>
            <a:endParaRPr lang="en-US" dirty="0"/>
          </a:p>
        </p:txBody>
      </p:sp>
    </p:spTree>
    <p:extLst>
      <p:ext uri="{BB962C8B-B14F-4D97-AF65-F5344CB8AC3E}">
        <p14:creationId xmlns:p14="http://schemas.microsoft.com/office/powerpoint/2010/main" val="3555293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Stereotypes</a:t>
            </a:r>
            <a:endParaRPr lang="en-US" dirty="0"/>
          </a:p>
        </p:txBody>
      </p:sp>
      <p:sp>
        <p:nvSpPr>
          <p:cNvPr id="3" name="Content Placeholder 2"/>
          <p:cNvSpPr>
            <a:spLocks noGrp="1"/>
          </p:cNvSpPr>
          <p:nvPr>
            <p:ph idx="1"/>
          </p:nvPr>
        </p:nvSpPr>
        <p:spPr/>
        <p:txBody>
          <a:bodyPr/>
          <a:lstStyle/>
          <a:p>
            <a:r>
              <a:rPr lang="en-US" dirty="0" smtClean="0"/>
              <a:t>With your partner (person at your table) list the classic high school stereotypes</a:t>
            </a:r>
          </a:p>
          <a:p>
            <a:r>
              <a:rPr lang="en-US" dirty="0" smtClean="0"/>
              <a:t>Are they real?  Do you fit in any of them?</a:t>
            </a:r>
          </a:p>
          <a:p>
            <a:r>
              <a:rPr lang="en-US" dirty="0" smtClean="0"/>
              <a:t>List other classic stereotypes (dumb blonde, loud Italians, </a:t>
            </a:r>
            <a:r>
              <a:rPr lang="en-US" dirty="0" err="1" smtClean="0"/>
              <a:t>ect</a:t>
            </a:r>
            <a:r>
              <a:rPr lang="en-US" dirty="0" smtClean="0"/>
              <a:t>)</a:t>
            </a:r>
          </a:p>
          <a:p>
            <a:r>
              <a:rPr lang="en-US" dirty="0" smtClean="0"/>
              <a:t>Are these believable?  Why/how are they created?</a:t>
            </a:r>
            <a:endParaRPr lang="en-US" dirty="0"/>
          </a:p>
        </p:txBody>
      </p:sp>
    </p:spTree>
    <p:extLst>
      <p:ext uri="{BB962C8B-B14F-4D97-AF65-F5344CB8AC3E}">
        <p14:creationId xmlns:p14="http://schemas.microsoft.com/office/powerpoint/2010/main" val="1393126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Culture</a:t>
            </a:r>
            <a:endParaRPr lang="en-US" dirty="0"/>
          </a:p>
        </p:txBody>
      </p:sp>
      <p:sp>
        <p:nvSpPr>
          <p:cNvPr id="3" name="Content Placeholder 2"/>
          <p:cNvSpPr>
            <a:spLocks noGrp="1"/>
          </p:cNvSpPr>
          <p:nvPr>
            <p:ph idx="1"/>
          </p:nvPr>
        </p:nvSpPr>
        <p:spPr/>
        <p:txBody>
          <a:bodyPr/>
          <a:lstStyle/>
          <a:p>
            <a:r>
              <a:rPr lang="en-US" dirty="0" smtClean="0"/>
              <a:t>Culture – way of life of a group of people who share similar beliefs and customs</a:t>
            </a:r>
          </a:p>
          <a:p>
            <a:r>
              <a:rPr lang="en-US" dirty="0" smtClean="0"/>
              <a:t>Language, religion, daily life, history, art, government, economy</a:t>
            </a:r>
            <a:endParaRPr lang="en-US" dirty="0"/>
          </a:p>
        </p:txBody>
      </p:sp>
    </p:spTree>
    <p:extLst>
      <p:ext uri="{BB962C8B-B14F-4D97-AF65-F5344CB8AC3E}">
        <p14:creationId xmlns:p14="http://schemas.microsoft.com/office/powerpoint/2010/main" val="1354177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a:t>
            </a:r>
            <a:endParaRPr lang="en-US" dirty="0"/>
          </a:p>
        </p:txBody>
      </p:sp>
      <p:sp>
        <p:nvSpPr>
          <p:cNvPr id="3" name="Content Placeholder 2"/>
          <p:cNvSpPr>
            <a:spLocks noGrp="1"/>
          </p:cNvSpPr>
          <p:nvPr>
            <p:ph idx="1"/>
          </p:nvPr>
        </p:nvSpPr>
        <p:spPr/>
        <p:txBody>
          <a:bodyPr/>
          <a:lstStyle/>
          <a:p>
            <a:r>
              <a:rPr lang="en-US" dirty="0" smtClean="0"/>
              <a:t>Key to a culture’s development</a:t>
            </a:r>
          </a:p>
          <a:p>
            <a:r>
              <a:rPr lang="en-US" dirty="0" smtClean="0"/>
              <a:t>Communication, information, values</a:t>
            </a:r>
          </a:p>
          <a:p>
            <a:r>
              <a:rPr lang="en-US" dirty="0" smtClean="0"/>
              <a:t>Local dialects – colloquial terms</a:t>
            </a:r>
          </a:p>
          <a:p>
            <a:r>
              <a:rPr lang="en-US" dirty="0" smtClean="0"/>
              <a:t>Language families – similar roots </a:t>
            </a:r>
            <a:endParaRPr lang="en-US" dirty="0"/>
          </a:p>
        </p:txBody>
      </p:sp>
    </p:spTree>
    <p:extLst>
      <p:ext uri="{BB962C8B-B14F-4D97-AF65-F5344CB8AC3E}">
        <p14:creationId xmlns:p14="http://schemas.microsoft.com/office/powerpoint/2010/main" val="2807531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p:txBody>
          <a:bodyPr/>
          <a:lstStyle/>
          <a:p>
            <a:r>
              <a:rPr lang="en-US" dirty="0" smtClean="0"/>
              <a:t>Vary around the world</a:t>
            </a:r>
          </a:p>
          <a:p>
            <a:r>
              <a:rPr lang="en-US" dirty="0" smtClean="0"/>
              <a:t>Religious differences – source of conflict</a:t>
            </a:r>
          </a:p>
          <a:p>
            <a:r>
              <a:rPr lang="en-US" dirty="0" smtClean="0"/>
              <a:t>Influences aspects of daily life</a:t>
            </a:r>
          </a:p>
          <a:p>
            <a:r>
              <a:rPr lang="en-US" dirty="0" smtClean="0"/>
              <a:t>Religious stories and symbols shape history, paintings, architecture and music</a:t>
            </a:r>
            <a:endParaRPr lang="en-US" dirty="0"/>
          </a:p>
        </p:txBody>
      </p:sp>
      <p:pic>
        <p:nvPicPr>
          <p:cNvPr id="4" name="Picture 3"/>
          <p:cNvPicPr>
            <a:picLocks noChangeAspect="1"/>
          </p:cNvPicPr>
          <p:nvPr/>
        </p:nvPicPr>
        <p:blipFill>
          <a:blip r:embed="rId2"/>
          <a:stretch>
            <a:fillRect/>
          </a:stretch>
        </p:blipFill>
        <p:spPr>
          <a:xfrm>
            <a:off x="293510" y="3076222"/>
            <a:ext cx="8710085" cy="3484034"/>
          </a:xfrm>
          <a:prstGeom prst="rect">
            <a:avLst/>
          </a:prstGeom>
        </p:spPr>
      </p:pic>
    </p:spTree>
    <p:extLst>
      <p:ext uri="{BB962C8B-B14F-4D97-AF65-F5344CB8AC3E}">
        <p14:creationId xmlns:p14="http://schemas.microsoft.com/office/powerpoint/2010/main" val="82487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Groups</a:t>
            </a:r>
            <a:endParaRPr lang="en-US" dirty="0"/>
          </a:p>
        </p:txBody>
      </p:sp>
      <p:sp>
        <p:nvSpPr>
          <p:cNvPr id="3" name="Content Placeholder 2"/>
          <p:cNvSpPr>
            <a:spLocks noGrp="1"/>
          </p:cNvSpPr>
          <p:nvPr>
            <p:ph idx="1"/>
          </p:nvPr>
        </p:nvSpPr>
        <p:spPr/>
        <p:txBody>
          <a:bodyPr/>
          <a:lstStyle/>
          <a:p>
            <a:r>
              <a:rPr lang="en-US" dirty="0" smtClean="0"/>
              <a:t>Social classes</a:t>
            </a:r>
          </a:p>
          <a:p>
            <a:r>
              <a:rPr lang="en-US" dirty="0" smtClean="0"/>
              <a:t>Ranked based on wealth, ancestry, education</a:t>
            </a:r>
          </a:p>
          <a:p>
            <a:r>
              <a:rPr lang="en-US" dirty="0" smtClean="0"/>
              <a:t>Ethnic group – people who share a common language, history, place of origin, or combination</a:t>
            </a:r>
            <a:endParaRPr lang="en-US" dirty="0"/>
          </a:p>
        </p:txBody>
      </p:sp>
    </p:spTree>
    <p:extLst>
      <p:ext uri="{BB962C8B-B14F-4D97-AF65-F5344CB8AC3E}">
        <p14:creationId xmlns:p14="http://schemas.microsoft.com/office/powerpoint/2010/main" val="948357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and Economy</a:t>
            </a:r>
            <a:endParaRPr lang="en-US" dirty="0"/>
          </a:p>
        </p:txBody>
      </p:sp>
      <p:sp>
        <p:nvSpPr>
          <p:cNvPr id="3" name="Content Placeholder 2"/>
          <p:cNvSpPr>
            <a:spLocks noGrp="1"/>
          </p:cNvSpPr>
          <p:nvPr>
            <p:ph idx="1"/>
          </p:nvPr>
        </p:nvSpPr>
        <p:spPr/>
        <p:txBody>
          <a:bodyPr/>
          <a:lstStyle/>
          <a:p>
            <a:r>
              <a:rPr lang="en-US" dirty="0" smtClean="0"/>
              <a:t>Levels of power: national, regional and local</a:t>
            </a:r>
          </a:p>
          <a:p>
            <a:r>
              <a:rPr lang="en-US" dirty="0" smtClean="0"/>
              <a:t>How a culture utilizes natural resources to meet human needs</a:t>
            </a:r>
          </a:p>
          <a:p>
            <a:r>
              <a:rPr lang="en-US" dirty="0" smtClean="0"/>
              <a:t>Produce, obtain, use and sell goods and services</a:t>
            </a:r>
            <a:endParaRPr lang="en-US" dirty="0"/>
          </a:p>
        </p:txBody>
      </p:sp>
    </p:spTree>
    <p:extLst>
      <p:ext uri="{BB962C8B-B14F-4D97-AF65-F5344CB8AC3E}">
        <p14:creationId xmlns:p14="http://schemas.microsoft.com/office/powerpoint/2010/main" val="2220315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Government</a:t>
            </a:r>
            <a:endParaRPr lang="en-US" dirty="0"/>
          </a:p>
        </p:txBody>
      </p:sp>
      <p:sp>
        <p:nvSpPr>
          <p:cNvPr id="3" name="Content Placeholder 2"/>
          <p:cNvSpPr>
            <a:spLocks noGrp="1"/>
          </p:cNvSpPr>
          <p:nvPr>
            <p:ph idx="1"/>
          </p:nvPr>
        </p:nvSpPr>
        <p:spPr/>
        <p:txBody>
          <a:bodyPr/>
          <a:lstStyle/>
          <a:p>
            <a:r>
              <a:rPr lang="en-US" dirty="0" smtClean="0"/>
              <a:t>Spades: Capitalism</a:t>
            </a:r>
          </a:p>
          <a:p>
            <a:r>
              <a:rPr lang="en-US" dirty="0" smtClean="0"/>
              <a:t>Clubs: Socialism</a:t>
            </a:r>
          </a:p>
          <a:p>
            <a:r>
              <a:rPr lang="en-US" dirty="0" smtClean="0"/>
              <a:t>Diamonds: Communism</a:t>
            </a:r>
          </a:p>
          <a:p>
            <a:r>
              <a:rPr lang="en-US" dirty="0" smtClean="0"/>
              <a:t>Hearts: Monarchy</a:t>
            </a:r>
          </a:p>
          <a:p>
            <a:r>
              <a:rPr lang="en-US" dirty="0" smtClean="0"/>
              <a:t>You must have one of each in every group.  Within your group decide which form of government is the most effective and why.  Use your phones ONLY if you need to look up one of the forms of government.</a:t>
            </a:r>
            <a:endParaRPr lang="en-US" dirty="0"/>
          </a:p>
        </p:txBody>
      </p:sp>
    </p:spTree>
    <p:extLst>
      <p:ext uri="{BB962C8B-B14F-4D97-AF65-F5344CB8AC3E}">
        <p14:creationId xmlns:p14="http://schemas.microsoft.com/office/powerpoint/2010/main" val="370404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Regions</a:t>
            </a:r>
            <a:endParaRPr lang="en-US" dirty="0"/>
          </a:p>
        </p:txBody>
      </p:sp>
      <p:sp>
        <p:nvSpPr>
          <p:cNvPr id="3" name="Content Placeholder 2"/>
          <p:cNvSpPr>
            <a:spLocks noGrp="1"/>
          </p:cNvSpPr>
          <p:nvPr>
            <p:ph idx="1"/>
          </p:nvPr>
        </p:nvSpPr>
        <p:spPr/>
        <p:txBody>
          <a:bodyPr/>
          <a:lstStyle/>
          <a:p>
            <a:r>
              <a:rPr lang="en-US" dirty="0" smtClean="0"/>
              <a:t>Countries that share similar economic systems, forms of government and social groups</a:t>
            </a:r>
          </a:p>
          <a:p>
            <a:r>
              <a:rPr lang="en-US" dirty="0" smtClean="0"/>
              <a:t>Histories, art and social groups share similar influences</a:t>
            </a:r>
            <a:endParaRPr lang="en-US" dirty="0"/>
          </a:p>
        </p:txBody>
      </p:sp>
      <p:pic>
        <p:nvPicPr>
          <p:cNvPr id="4" name="Picture 3"/>
          <p:cNvPicPr>
            <a:picLocks noChangeAspect="1"/>
          </p:cNvPicPr>
          <p:nvPr/>
        </p:nvPicPr>
        <p:blipFill>
          <a:blip r:embed="rId2"/>
          <a:stretch>
            <a:fillRect/>
          </a:stretch>
        </p:blipFill>
        <p:spPr>
          <a:xfrm>
            <a:off x="0" y="2022122"/>
            <a:ext cx="9144000" cy="4640580"/>
          </a:xfrm>
          <a:prstGeom prst="rect">
            <a:avLst/>
          </a:prstGeom>
        </p:spPr>
      </p:pic>
    </p:spTree>
    <p:extLst>
      <p:ext uri="{BB962C8B-B14F-4D97-AF65-F5344CB8AC3E}">
        <p14:creationId xmlns:p14="http://schemas.microsoft.com/office/powerpoint/2010/main" val="227292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292</TotalTime>
  <Words>415</Words>
  <Application>Microsoft Office PowerPoint</Application>
  <PresentationFormat>On-screen Show (4:3)</PresentationFormat>
  <Paragraphs>58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Travelogue</vt:lpstr>
      <vt:lpstr>Global Cultures</vt:lpstr>
      <vt:lpstr>Stereotypes</vt:lpstr>
      <vt:lpstr>Elements of Culture</vt:lpstr>
      <vt:lpstr>Language</vt:lpstr>
      <vt:lpstr>Religion</vt:lpstr>
      <vt:lpstr>Social Groups</vt:lpstr>
      <vt:lpstr>Government and Economy</vt:lpstr>
      <vt:lpstr>Types of Government</vt:lpstr>
      <vt:lpstr>Culture Regions</vt:lpstr>
      <vt:lpstr>Cultural Change</vt:lpstr>
      <vt:lpstr>The Agricultural Revolution</vt:lpstr>
      <vt:lpstr>Culture Hearths</vt:lpstr>
      <vt:lpstr>Culture Contacts</vt:lpstr>
      <vt:lpstr>Industrial and Information Revolutions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Cultures</dc:title>
  <dc:creator>Amanda Skie</dc:creator>
  <cp:lastModifiedBy>Amanda Skie</cp:lastModifiedBy>
  <cp:revision>7</cp:revision>
  <dcterms:created xsi:type="dcterms:W3CDTF">2013-09-02T23:59:09Z</dcterms:created>
  <dcterms:modified xsi:type="dcterms:W3CDTF">2013-09-03T16:13:13Z</dcterms:modified>
</cp:coreProperties>
</file>