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Friday, August 23,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Friday, August 23,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Friday, August 23,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Climate Patterns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2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177393"/>
            <a:ext cx="6096000" cy="3657599"/>
          </a:xfrm>
        </p:spPr>
        <p:txBody>
          <a:bodyPr/>
          <a:lstStyle/>
          <a:p>
            <a:r>
              <a:rPr lang="en-US" dirty="0" smtClean="0"/>
              <a:t>Tropical, dry, </a:t>
            </a:r>
            <a:r>
              <a:rPr lang="en-US" dirty="0" err="1" smtClean="0"/>
              <a:t>midlatitudes</a:t>
            </a:r>
            <a:r>
              <a:rPr lang="en-US" dirty="0" smtClean="0"/>
              <a:t>, high latitudes, highland</a:t>
            </a:r>
          </a:p>
          <a:p>
            <a:r>
              <a:rPr lang="en-US" dirty="0" smtClean="0"/>
              <a:t>Natural vegetation – original plant life growing in an area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Climate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645736"/>
            <a:ext cx="6096000" cy="4734142"/>
          </a:xfrm>
        </p:spPr>
        <p:txBody>
          <a:bodyPr>
            <a:normAutofit/>
          </a:bodyPr>
          <a:lstStyle/>
          <a:p>
            <a:r>
              <a:rPr lang="en-US" dirty="0" smtClean="0"/>
              <a:t>Tropics – climates found in or near the low latitudes</a:t>
            </a:r>
          </a:p>
          <a:p>
            <a:r>
              <a:rPr lang="en-US" dirty="0" smtClean="0"/>
              <a:t>Tropical wet and tropical dry</a:t>
            </a:r>
          </a:p>
          <a:p>
            <a:pPr lvl="1"/>
            <a:r>
              <a:rPr lang="en-US" dirty="0" smtClean="0"/>
              <a:t>Wet – average temp of 80</a:t>
            </a:r>
          </a:p>
          <a:p>
            <a:pPr lvl="2"/>
            <a:r>
              <a:rPr lang="en-US" dirty="0" smtClean="0"/>
              <a:t>Warm, humid</a:t>
            </a:r>
          </a:p>
          <a:p>
            <a:pPr lvl="2"/>
            <a:r>
              <a:rPr lang="en-US" dirty="0" smtClean="0"/>
              <a:t>80 in of rain/</a:t>
            </a:r>
            <a:r>
              <a:rPr lang="en-US" dirty="0" err="1" smtClean="0"/>
              <a:t>yr</a:t>
            </a:r>
            <a:endParaRPr lang="en-US" dirty="0" smtClean="0"/>
          </a:p>
          <a:p>
            <a:pPr lvl="1"/>
            <a:r>
              <a:rPr lang="en-US" dirty="0" smtClean="0"/>
              <a:t>Dry – dry winters, wet summers</a:t>
            </a:r>
          </a:p>
          <a:p>
            <a:pPr lvl="2"/>
            <a:r>
              <a:rPr lang="en-US" dirty="0" smtClean="0"/>
              <a:t>Coarse grass</a:t>
            </a:r>
          </a:p>
          <a:p>
            <a:pPr lvl="2"/>
            <a:r>
              <a:rPr lang="en-US" dirty="0" smtClean="0"/>
              <a:t>Few trees in Savannas</a:t>
            </a:r>
          </a:p>
          <a:p>
            <a:r>
              <a:rPr lang="en-US" dirty="0" smtClean="0"/>
              <a:t>Veg – thick, canopy</a:t>
            </a:r>
          </a:p>
          <a:p>
            <a:r>
              <a:rPr lang="en-US" dirty="0" smtClean="0"/>
              <a:t>Largest is Amazon River basin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Tropical Climates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6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284837"/>
            <a:ext cx="6096000" cy="5139346"/>
          </a:xfrm>
        </p:spPr>
        <p:txBody>
          <a:bodyPr>
            <a:normAutofit/>
          </a:bodyPr>
          <a:lstStyle/>
          <a:p>
            <a:r>
              <a:rPr lang="en-US" dirty="0" smtClean="0"/>
              <a:t>Deserts and steppes</a:t>
            </a:r>
          </a:p>
          <a:p>
            <a:r>
              <a:rPr lang="en-US" dirty="0" smtClean="0"/>
              <a:t>Low latitudes and </a:t>
            </a:r>
            <a:r>
              <a:rPr lang="en-US" dirty="0" err="1" smtClean="0"/>
              <a:t>midlatitudes</a:t>
            </a:r>
            <a:endParaRPr lang="en-US" dirty="0" smtClean="0"/>
          </a:p>
          <a:p>
            <a:r>
              <a:rPr lang="en-US" dirty="0" smtClean="0"/>
              <a:t>Deserts</a:t>
            </a:r>
          </a:p>
          <a:p>
            <a:pPr lvl="1"/>
            <a:r>
              <a:rPr lang="en-US" dirty="0" smtClean="0"/>
              <a:t>Dry</a:t>
            </a:r>
          </a:p>
          <a:p>
            <a:pPr lvl="1"/>
            <a:r>
              <a:rPr lang="en-US" dirty="0" smtClean="0"/>
              <a:t>Sparse plant life</a:t>
            </a:r>
          </a:p>
          <a:p>
            <a:pPr lvl="1"/>
            <a:r>
              <a:rPr lang="en-US" dirty="0" smtClean="0"/>
              <a:t>Rarely more than 10 in/</a:t>
            </a:r>
            <a:r>
              <a:rPr lang="en-US" dirty="0" err="1" smtClean="0"/>
              <a:t>yr</a:t>
            </a:r>
            <a:endParaRPr lang="en-US" dirty="0" smtClean="0"/>
          </a:p>
          <a:p>
            <a:pPr lvl="1"/>
            <a:r>
              <a:rPr lang="en-US" dirty="0" smtClean="0"/>
              <a:t>Only 1/3 of Earth’s land area</a:t>
            </a:r>
          </a:p>
          <a:p>
            <a:pPr lvl="1"/>
            <a:r>
              <a:rPr lang="en-US" dirty="0" smtClean="0"/>
              <a:t>Veg – scrub, cactus, low humidity</a:t>
            </a:r>
          </a:p>
          <a:p>
            <a:pPr lvl="1"/>
            <a:r>
              <a:rPr lang="en-US" dirty="0" smtClean="0"/>
              <a:t>Oasis – lush areas created by underground springs</a:t>
            </a:r>
          </a:p>
          <a:p>
            <a:r>
              <a:rPr lang="en-US" dirty="0" smtClean="0"/>
              <a:t>Steppes</a:t>
            </a:r>
          </a:p>
          <a:p>
            <a:pPr lvl="1"/>
            <a:r>
              <a:rPr lang="en-US" dirty="0" smtClean="0"/>
              <a:t>Treeless grasslands around deserts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Dry Climates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0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143001"/>
            <a:ext cx="6096000" cy="52959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temperate climate regions</a:t>
            </a:r>
          </a:p>
          <a:p>
            <a:r>
              <a:rPr lang="en-US" dirty="0" smtClean="0"/>
              <a:t>Marine west coast</a:t>
            </a:r>
          </a:p>
          <a:p>
            <a:pPr lvl="1"/>
            <a:r>
              <a:rPr lang="en-US" dirty="0" smtClean="0"/>
              <a:t>Between latitudes 30 S and 60 S</a:t>
            </a:r>
          </a:p>
          <a:p>
            <a:pPr lvl="1"/>
            <a:r>
              <a:rPr lang="en-US" dirty="0" smtClean="0"/>
              <a:t>Ocean winds</a:t>
            </a:r>
          </a:p>
          <a:p>
            <a:pPr lvl="2"/>
            <a:r>
              <a:rPr lang="en-US" dirty="0" smtClean="0"/>
              <a:t>Cool summer and cool, damp winters</a:t>
            </a:r>
          </a:p>
          <a:p>
            <a:pPr lvl="1"/>
            <a:r>
              <a:rPr lang="en-US" dirty="0" smtClean="0"/>
              <a:t>Coniferous trees – evergreens, cones</a:t>
            </a:r>
          </a:p>
          <a:p>
            <a:pPr lvl="1"/>
            <a:r>
              <a:rPr lang="en-US" dirty="0" smtClean="0"/>
              <a:t>Deciduous – broad leaves, change colors</a:t>
            </a:r>
          </a:p>
          <a:p>
            <a:r>
              <a:rPr lang="en-US" dirty="0" smtClean="0"/>
              <a:t>Mediterranean</a:t>
            </a:r>
          </a:p>
          <a:p>
            <a:pPr lvl="1"/>
            <a:r>
              <a:rPr lang="en-US" dirty="0" smtClean="0"/>
              <a:t>Lands around Mediterranean Sea</a:t>
            </a:r>
          </a:p>
          <a:p>
            <a:pPr lvl="1"/>
            <a:r>
              <a:rPr lang="en-US" dirty="0" smtClean="0"/>
              <a:t>Woody bushes and short trees</a:t>
            </a:r>
          </a:p>
          <a:p>
            <a:pPr lvl="1"/>
            <a:r>
              <a:rPr lang="en-US" dirty="0" smtClean="0"/>
              <a:t>Coastal midlands</a:t>
            </a:r>
          </a:p>
          <a:p>
            <a:r>
              <a:rPr lang="en-US" dirty="0" smtClean="0"/>
              <a:t>Humid subtropical</a:t>
            </a:r>
          </a:p>
          <a:p>
            <a:pPr lvl="1"/>
            <a:r>
              <a:rPr lang="en-US" dirty="0" smtClean="0"/>
              <a:t>Short, mild winters</a:t>
            </a:r>
          </a:p>
          <a:p>
            <a:pPr lvl="1"/>
            <a:r>
              <a:rPr lang="en-US" dirty="0" smtClean="0"/>
              <a:t>Nearly year round rain</a:t>
            </a:r>
          </a:p>
          <a:p>
            <a:pPr lvl="1"/>
            <a:r>
              <a:rPr lang="en-US" dirty="0" smtClean="0"/>
              <a:t>Prairies – inland grasslands</a:t>
            </a:r>
          </a:p>
          <a:p>
            <a:r>
              <a:rPr lang="en-US" dirty="0" smtClean="0"/>
              <a:t>Humid continental</a:t>
            </a:r>
          </a:p>
          <a:p>
            <a:pPr lvl="1"/>
            <a:r>
              <a:rPr lang="en-US" dirty="0" smtClean="0"/>
              <a:t>Northern, inland</a:t>
            </a:r>
          </a:p>
          <a:p>
            <a:pPr lvl="1"/>
            <a:r>
              <a:rPr lang="en-US" dirty="0" smtClean="0"/>
              <a:t>Longer,</a:t>
            </a:r>
            <a:r>
              <a:rPr lang="en-US" dirty="0"/>
              <a:t> </a:t>
            </a:r>
            <a:r>
              <a:rPr lang="en-US" dirty="0" smtClean="0"/>
              <a:t>more severe winters</a:t>
            </a:r>
          </a:p>
          <a:p>
            <a:pPr lvl="1"/>
            <a:r>
              <a:rPr lang="en-US" dirty="0" smtClean="0"/>
              <a:t>Evergreens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err="1" smtClean="0"/>
              <a:t>Midlatitude</a:t>
            </a:r>
            <a:r>
              <a:rPr lang="en-US" dirty="0" smtClean="0"/>
              <a:t> Climates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0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926333"/>
            <a:ext cx="6096000" cy="4453545"/>
          </a:xfrm>
        </p:spPr>
        <p:txBody>
          <a:bodyPr>
            <a:normAutofit/>
          </a:bodyPr>
          <a:lstStyle/>
          <a:p>
            <a:r>
              <a:rPr lang="en-US" dirty="0" smtClean="0"/>
              <a:t>Freezing temps throughout year</a:t>
            </a:r>
          </a:p>
          <a:p>
            <a:r>
              <a:rPr lang="en-US" dirty="0" smtClean="0"/>
              <a:t>Lack of direct sunlight</a:t>
            </a:r>
          </a:p>
          <a:p>
            <a:r>
              <a:rPr lang="en-US" dirty="0" smtClean="0"/>
              <a:t>Limited variety and amount of vegetation</a:t>
            </a:r>
          </a:p>
          <a:p>
            <a:r>
              <a:rPr lang="en-US" dirty="0" smtClean="0"/>
              <a:t>Subarctic</a:t>
            </a:r>
          </a:p>
          <a:p>
            <a:pPr lvl="1"/>
            <a:r>
              <a:rPr lang="en-US" dirty="0" smtClean="0"/>
              <a:t>Bitter winters</a:t>
            </a:r>
          </a:p>
          <a:p>
            <a:pPr lvl="1"/>
            <a:r>
              <a:rPr lang="en-US" dirty="0" smtClean="0"/>
              <a:t>Summers are short and cool</a:t>
            </a:r>
          </a:p>
          <a:p>
            <a:pPr lvl="1"/>
            <a:r>
              <a:rPr lang="en-US" dirty="0" smtClean="0"/>
              <a:t>Permanently frozen subsoil - permafrost</a:t>
            </a:r>
          </a:p>
          <a:p>
            <a:r>
              <a:rPr lang="en-US" dirty="0" smtClean="0"/>
              <a:t>Tundra</a:t>
            </a:r>
          </a:p>
          <a:p>
            <a:pPr lvl="1"/>
            <a:r>
              <a:rPr lang="en-US" dirty="0" smtClean="0"/>
              <a:t>Closer to Poles</a:t>
            </a:r>
          </a:p>
          <a:p>
            <a:pPr lvl="1"/>
            <a:r>
              <a:rPr lang="en-US" dirty="0" smtClean="0"/>
              <a:t>Winter darkness</a:t>
            </a:r>
          </a:p>
          <a:p>
            <a:pPr lvl="1"/>
            <a:r>
              <a:rPr lang="en-US" dirty="0" smtClean="0"/>
              <a:t>Indirect sun even in summer</a:t>
            </a:r>
          </a:p>
          <a:p>
            <a:pPr lvl="1"/>
            <a:r>
              <a:rPr lang="en-US" dirty="0" smtClean="0"/>
              <a:t>Limited veg.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342952"/>
            <a:ext cx="7543800" cy="914400"/>
          </a:xfrm>
        </p:spPr>
        <p:txBody>
          <a:bodyPr/>
          <a:lstStyle/>
          <a:p>
            <a:r>
              <a:rPr lang="en-US" dirty="0" smtClean="0"/>
              <a:t>High-Latitude Climates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0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808187"/>
            <a:ext cx="6096000" cy="3657599"/>
          </a:xfrm>
        </p:spPr>
        <p:txBody>
          <a:bodyPr/>
          <a:lstStyle/>
          <a:p>
            <a:r>
              <a:rPr lang="en-US" dirty="0" smtClean="0"/>
              <a:t>Higher elevation = cooler temp</a:t>
            </a:r>
          </a:p>
          <a:p>
            <a:r>
              <a:rPr lang="en-US" dirty="0" smtClean="0"/>
              <a:t>Veg varies with elevation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Highland Climates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0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133088"/>
            <a:ext cx="6096000" cy="3657599"/>
          </a:xfrm>
        </p:spPr>
        <p:txBody>
          <a:bodyPr/>
          <a:lstStyle/>
          <a:p>
            <a:r>
              <a:rPr lang="en-US" dirty="0" smtClean="0"/>
              <a:t>Climates change gradually over time</a:t>
            </a:r>
          </a:p>
          <a:p>
            <a:r>
              <a:rPr lang="en-US" dirty="0" smtClean="0"/>
              <a:t>Last 1-2 million years Earth went through 4 ice ages – when glaciers cover large areas of surface</a:t>
            </a:r>
          </a:p>
          <a:p>
            <a:r>
              <a:rPr lang="en-US" dirty="0" smtClean="0"/>
              <a:t>Human interaction affects changes</a:t>
            </a:r>
          </a:p>
          <a:p>
            <a:pPr lvl="1"/>
            <a:r>
              <a:rPr lang="en-US" dirty="0" smtClean="0"/>
              <a:t>Fossil fuels, acid rain</a:t>
            </a:r>
          </a:p>
          <a:p>
            <a:pPr lvl="1"/>
            <a:r>
              <a:rPr lang="en-US" dirty="0" smtClean="0"/>
              <a:t>Smog – visible </a:t>
            </a:r>
            <a:r>
              <a:rPr lang="en-US" smtClean="0"/>
              <a:t>chemical haze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Climate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6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3206</TotalTime>
  <Words>306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World Climate Patterns </vt:lpstr>
      <vt:lpstr>Climate Regions</vt:lpstr>
      <vt:lpstr>Tropical Climates</vt:lpstr>
      <vt:lpstr>Dry Climates</vt:lpstr>
      <vt:lpstr>Midlatitude Climates</vt:lpstr>
      <vt:lpstr>High-Latitude Climates</vt:lpstr>
      <vt:lpstr>Highland Climates</vt:lpstr>
      <vt:lpstr>Climate Changes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Section 3 </dc:title>
  <dc:creator>Amanda Skie</dc:creator>
  <cp:lastModifiedBy>Amanda Skie</cp:lastModifiedBy>
  <cp:revision>7</cp:revision>
  <dcterms:created xsi:type="dcterms:W3CDTF">2013-08-23T22:38:45Z</dcterms:created>
  <dcterms:modified xsi:type="dcterms:W3CDTF">2013-08-26T04:04:54Z</dcterms:modified>
</cp:coreProperties>
</file>